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h4-uyar-r04.gosweb.gosuslugi.ru/netcat_files/188/2988/1.jpg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s://ir.ozone.ru/s3/multimedia-v/w1200/6771757567.jpg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eutov.net/files/image/98/82/65/lg!hy5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https://korenovsk.ru/wp-content/uploads/2020/02/pravila-po-PB.jp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877272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/>
                </a:solidFill>
                <a:hlinkClick r:id="rId3"/>
              </a:rPr>
              <a:t>Ссылка на картинку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368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877272"/>
            <a:ext cx="8229600" cy="1143000"/>
          </a:xfrm>
        </p:spPr>
        <p:txBody>
          <a:bodyPr/>
          <a:lstStyle/>
          <a:p>
            <a:r>
              <a:rPr lang="ru-RU" dirty="0" smtClean="0">
                <a:hlinkClick r:id="rId2"/>
              </a:rPr>
              <a:t>ссылка на картину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2" y="0"/>
            <a:ext cx="9036496" cy="5805264"/>
          </a:xfrm>
        </p:spPr>
      </p:pic>
    </p:spTree>
    <p:extLst>
      <p:ext uri="{BB962C8B-B14F-4D97-AF65-F5344CB8AC3E}">
        <p14:creationId xmlns:p14="http://schemas.microsoft.com/office/powerpoint/2010/main" val="412634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623" y="0"/>
            <a:ext cx="9110471" cy="6381328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877272"/>
            <a:ext cx="8229600" cy="1143000"/>
          </a:xfrm>
        </p:spPr>
        <p:txBody>
          <a:bodyPr/>
          <a:lstStyle/>
          <a:p>
            <a:r>
              <a:rPr lang="ru-RU" dirty="0" smtClean="0">
                <a:hlinkClick r:id="rId3"/>
              </a:rPr>
              <a:t>Ссылка на картинку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184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021288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>
                <a:hlinkClick r:id="rId2"/>
              </a:rPr>
              <a:t>Ссылка на картинку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021288"/>
          </a:xfrm>
        </p:spPr>
      </p:pic>
    </p:spTree>
    <p:extLst>
      <p:ext uri="{BB962C8B-B14F-4D97-AF65-F5344CB8AC3E}">
        <p14:creationId xmlns:p14="http://schemas.microsoft.com/office/powerpoint/2010/main" val="163311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12</Words>
  <Application>Microsoft Office PowerPoint</Application>
  <PresentationFormat>Экран (4:3)</PresentationFormat>
  <Paragraphs>4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Ссылка на картинку</vt:lpstr>
      <vt:lpstr>ссылка на картину</vt:lpstr>
      <vt:lpstr>Ссылка на картинку</vt:lpstr>
      <vt:lpstr>Ссылка на картинку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Ссылка на картинку</dc:title>
  <dc:creator>комп</dc:creator>
  <cp:lastModifiedBy>комп</cp:lastModifiedBy>
  <cp:revision>2</cp:revision>
  <dcterms:created xsi:type="dcterms:W3CDTF">2026-03-29T19:33:40Z</dcterms:created>
  <dcterms:modified xsi:type="dcterms:W3CDTF">2026-03-29T19:46:33Z</dcterms:modified>
</cp:coreProperties>
</file>